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041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510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121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690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219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6519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570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878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324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000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047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FF837-0076-4A10-8288-F6828556BF55}" type="datetimeFigureOut">
              <a:rPr lang="id-ID" smtClean="0"/>
              <a:t>26/07/2021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2CD51-869D-4629-BD72-7FC9142ED68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926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62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0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3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9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74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0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83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8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7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4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7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16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2021-07-26T10:14:57Z</dcterms:created>
  <dcterms:modified xsi:type="dcterms:W3CDTF">2021-07-26T13:05:28Z</dcterms:modified>
</cp:coreProperties>
</file>